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tive Healthy Kids Short Form E-version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0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 Healthy Kids Short Form E-version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438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WYSIWYG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Malone</dc:creator>
  <cp:lastModifiedBy>uos</cp:lastModifiedBy>
  <cp:revision>2</cp:revision>
  <dcterms:created xsi:type="dcterms:W3CDTF">2016-06-19T12:31:42Z</dcterms:created>
  <dcterms:modified xsi:type="dcterms:W3CDTF">2016-06-20T12:29:15Z</dcterms:modified>
</cp:coreProperties>
</file>